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70" r:id="rId3"/>
    <p:sldId id="257" r:id="rId4"/>
    <p:sldId id="258" r:id="rId5"/>
    <p:sldId id="264" r:id="rId6"/>
    <p:sldId id="265" r:id="rId7"/>
    <p:sldId id="266" r:id="rId8"/>
    <p:sldId id="259" r:id="rId9"/>
    <p:sldId id="261" r:id="rId10"/>
    <p:sldId id="271" r:id="rId11"/>
    <p:sldId id="267" r:id="rId12"/>
    <p:sldId id="268" r:id="rId13"/>
    <p:sldId id="269" r:id="rId14"/>
    <p:sldId id="262" r:id="rId15"/>
    <p:sldId id="263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7C4333-AD17-4380-A61B-9CD4DA2F3B52}" v="9" dt="2023-08-23T07:42:23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nne van Hofwegen" userId="e2730482-3bd0-44c7-8d5c-28715d46fa9a" providerId="ADAL" clId="{FE7C4333-AD17-4380-A61B-9CD4DA2F3B52}"/>
    <pc:docChg chg="undo custSel addSld modSld">
      <pc:chgData name="Elianne van Hofwegen" userId="e2730482-3bd0-44c7-8d5c-28715d46fa9a" providerId="ADAL" clId="{FE7C4333-AD17-4380-A61B-9CD4DA2F3B52}" dt="2023-08-23T08:16:01.802" v="957" actId="114"/>
      <pc:docMkLst>
        <pc:docMk/>
      </pc:docMkLst>
      <pc:sldChg chg="modSp mod">
        <pc:chgData name="Elianne van Hofwegen" userId="e2730482-3bd0-44c7-8d5c-28715d46fa9a" providerId="ADAL" clId="{FE7C4333-AD17-4380-A61B-9CD4DA2F3B52}" dt="2023-08-23T07:24:18.850" v="399" actId="20577"/>
        <pc:sldMkLst>
          <pc:docMk/>
          <pc:sldMk cId="3892092658" sldId="257"/>
        </pc:sldMkLst>
        <pc:spChg chg="mod">
          <ac:chgData name="Elianne van Hofwegen" userId="e2730482-3bd0-44c7-8d5c-28715d46fa9a" providerId="ADAL" clId="{FE7C4333-AD17-4380-A61B-9CD4DA2F3B52}" dt="2023-08-23T07:24:13.971" v="378" actId="20577"/>
          <ac:spMkLst>
            <pc:docMk/>
            <pc:sldMk cId="3892092658" sldId="257"/>
            <ac:spMk id="2" creationId="{0AACD363-5A0F-601A-DFBD-5C21F8AEF1AF}"/>
          </ac:spMkLst>
        </pc:spChg>
        <pc:spChg chg="mod">
          <ac:chgData name="Elianne van Hofwegen" userId="e2730482-3bd0-44c7-8d5c-28715d46fa9a" providerId="ADAL" clId="{FE7C4333-AD17-4380-A61B-9CD4DA2F3B52}" dt="2023-08-23T07:24:18.850" v="399" actId="20577"/>
          <ac:spMkLst>
            <pc:docMk/>
            <pc:sldMk cId="3892092658" sldId="257"/>
            <ac:spMk id="3" creationId="{C7A056E4-9366-35C2-D8EE-DABB9D3DA7FF}"/>
          </ac:spMkLst>
        </pc:spChg>
      </pc:sldChg>
      <pc:sldChg chg="modSp mod">
        <pc:chgData name="Elianne van Hofwegen" userId="e2730482-3bd0-44c7-8d5c-28715d46fa9a" providerId="ADAL" clId="{FE7C4333-AD17-4380-A61B-9CD4DA2F3B52}" dt="2023-08-23T07:26:21.853" v="415" actId="20577"/>
        <pc:sldMkLst>
          <pc:docMk/>
          <pc:sldMk cId="1109899591" sldId="258"/>
        </pc:sldMkLst>
        <pc:spChg chg="mod">
          <ac:chgData name="Elianne van Hofwegen" userId="e2730482-3bd0-44c7-8d5c-28715d46fa9a" providerId="ADAL" clId="{FE7C4333-AD17-4380-A61B-9CD4DA2F3B52}" dt="2023-08-23T07:26:21.853" v="415" actId="20577"/>
          <ac:spMkLst>
            <pc:docMk/>
            <pc:sldMk cId="1109899591" sldId="258"/>
            <ac:spMk id="3" creationId="{0A7857BD-4D62-D881-B652-DE76AF9E6145}"/>
          </ac:spMkLst>
        </pc:spChg>
      </pc:sldChg>
      <pc:sldChg chg="modSp mod">
        <pc:chgData name="Elianne van Hofwegen" userId="e2730482-3bd0-44c7-8d5c-28715d46fa9a" providerId="ADAL" clId="{FE7C4333-AD17-4380-A61B-9CD4DA2F3B52}" dt="2023-08-23T08:14:42.187" v="929" actId="27636"/>
        <pc:sldMkLst>
          <pc:docMk/>
          <pc:sldMk cId="1314516079" sldId="259"/>
        </pc:sldMkLst>
        <pc:spChg chg="mod">
          <ac:chgData name="Elianne van Hofwegen" userId="e2730482-3bd0-44c7-8d5c-28715d46fa9a" providerId="ADAL" clId="{FE7C4333-AD17-4380-A61B-9CD4DA2F3B52}" dt="2023-08-23T08:14:42.187" v="929" actId="27636"/>
          <ac:spMkLst>
            <pc:docMk/>
            <pc:sldMk cId="1314516079" sldId="259"/>
            <ac:spMk id="18" creationId="{73324422-CF4E-454F-99DE-D96F941BB7D2}"/>
          </ac:spMkLst>
        </pc:spChg>
      </pc:sldChg>
      <pc:sldChg chg="modSp mod">
        <pc:chgData name="Elianne van Hofwegen" userId="e2730482-3bd0-44c7-8d5c-28715d46fa9a" providerId="ADAL" clId="{FE7C4333-AD17-4380-A61B-9CD4DA2F3B52}" dt="2023-08-23T08:15:15.179" v="953" actId="20577"/>
        <pc:sldMkLst>
          <pc:docMk/>
          <pc:sldMk cId="3480979464" sldId="261"/>
        </pc:sldMkLst>
        <pc:spChg chg="mod">
          <ac:chgData name="Elianne van Hofwegen" userId="e2730482-3bd0-44c7-8d5c-28715d46fa9a" providerId="ADAL" clId="{FE7C4333-AD17-4380-A61B-9CD4DA2F3B52}" dt="2023-08-23T08:15:15.179" v="953" actId="20577"/>
          <ac:spMkLst>
            <pc:docMk/>
            <pc:sldMk cId="3480979464" sldId="261"/>
            <ac:spMk id="3" creationId="{818638C9-0AA5-3635-B819-E338EC9B62F1}"/>
          </ac:spMkLst>
        </pc:spChg>
      </pc:sldChg>
      <pc:sldChg chg="modSp mod">
        <pc:chgData name="Elianne van Hofwegen" userId="e2730482-3bd0-44c7-8d5c-28715d46fa9a" providerId="ADAL" clId="{FE7C4333-AD17-4380-A61B-9CD4DA2F3B52}" dt="2023-08-23T08:16:01.802" v="957" actId="114"/>
        <pc:sldMkLst>
          <pc:docMk/>
          <pc:sldMk cId="1692973240" sldId="262"/>
        </pc:sldMkLst>
        <pc:spChg chg="mod">
          <ac:chgData name="Elianne van Hofwegen" userId="e2730482-3bd0-44c7-8d5c-28715d46fa9a" providerId="ADAL" clId="{FE7C4333-AD17-4380-A61B-9CD4DA2F3B52}" dt="2023-08-23T08:16:01.802" v="957" actId="114"/>
          <ac:spMkLst>
            <pc:docMk/>
            <pc:sldMk cId="1692973240" sldId="262"/>
            <ac:spMk id="3" creationId="{49A81400-D1DB-8801-EB7D-AEEAD97C9C5C}"/>
          </ac:spMkLst>
        </pc:spChg>
      </pc:sldChg>
      <pc:sldChg chg="modSp mod">
        <pc:chgData name="Elianne van Hofwegen" userId="e2730482-3bd0-44c7-8d5c-28715d46fa9a" providerId="ADAL" clId="{FE7C4333-AD17-4380-A61B-9CD4DA2F3B52}" dt="2023-08-23T07:45:32.822" v="927" actId="20577"/>
        <pc:sldMkLst>
          <pc:docMk/>
          <pc:sldMk cId="587992973" sldId="263"/>
        </pc:sldMkLst>
        <pc:spChg chg="mod">
          <ac:chgData name="Elianne van Hofwegen" userId="e2730482-3bd0-44c7-8d5c-28715d46fa9a" providerId="ADAL" clId="{FE7C4333-AD17-4380-A61B-9CD4DA2F3B52}" dt="2023-08-23T07:45:32.822" v="927" actId="20577"/>
          <ac:spMkLst>
            <pc:docMk/>
            <pc:sldMk cId="587992973" sldId="263"/>
            <ac:spMk id="3" creationId="{2CA4AE6C-D6E3-6617-CA47-9CE785807AFD}"/>
          </ac:spMkLst>
        </pc:spChg>
      </pc:sldChg>
      <pc:sldChg chg="modSp mod">
        <pc:chgData name="Elianne van Hofwegen" userId="e2730482-3bd0-44c7-8d5c-28715d46fa9a" providerId="ADAL" clId="{FE7C4333-AD17-4380-A61B-9CD4DA2F3B52}" dt="2023-08-23T08:15:31.464" v="954" actId="14100"/>
        <pc:sldMkLst>
          <pc:docMk/>
          <pc:sldMk cId="2465153217" sldId="268"/>
        </pc:sldMkLst>
        <pc:spChg chg="mod">
          <ac:chgData name="Elianne van Hofwegen" userId="e2730482-3bd0-44c7-8d5c-28715d46fa9a" providerId="ADAL" clId="{FE7C4333-AD17-4380-A61B-9CD4DA2F3B52}" dt="2023-08-23T08:15:31.464" v="954" actId="14100"/>
          <ac:spMkLst>
            <pc:docMk/>
            <pc:sldMk cId="2465153217" sldId="268"/>
            <ac:spMk id="2" creationId="{F0FCD0F4-9D00-5076-A8D7-C87263F694C4}"/>
          </ac:spMkLst>
        </pc:spChg>
      </pc:sldChg>
      <pc:sldChg chg="addSp delSp modSp new mod">
        <pc:chgData name="Elianne van Hofwegen" userId="e2730482-3bd0-44c7-8d5c-28715d46fa9a" providerId="ADAL" clId="{FE7C4333-AD17-4380-A61B-9CD4DA2F3B52}" dt="2023-08-23T07:25:42.117" v="404" actId="1076"/>
        <pc:sldMkLst>
          <pc:docMk/>
          <pc:sldMk cId="258860197" sldId="270"/>
        </pc:sldMkLst>
        <pc:spChg chg="mod">
          <ac:chgData name="Elianne van Hofwegen" userId="e2730482-3bd0-44c7-8d5c-28715d46fa9a" providerId="ADAL" clId="{FE7C4333-AD17-4380-A61B-9CD4DA2F3B52}" dt="2023-08-23T07:23:48.320" v="367" actId="404"/>
          <ac:spMkLst>
            <pc:docMk/>
            <pc:sldMk cId="258860197" sldId="270"/>
            <ac:spMk id="2" creationId="{A2D3A8A2-61ED-86F9-266C-B8B137D26E0B}"/>
          </ac:spMkLst>
        </pc:spChg>
        <pc:spChg chg="mod ord">
          <ac:chgData name="Elianne van Hofwegen" userId="e2730482-3bd0-44c7-8d5c-28715d46fa9a" providerId="ADAL" clId="{FE7C4333-AD17-4380-A61B-9CD4DA2F3B52}" dt="2023-08-23T07:24:05.525" v="370" actId="114"/>
          <ac:spMkLst>
            <pc:docMk/>
            <pc:sldMk cId="258860197" sldId="270"/>
            <ac:spMk id="3" creationId="{C2EF203C-F190-E068-2471-DD9F6639A0B2}"/>
          </ac:spMkLst>
        </pc:spChg>
        <pc:spChg chg="add del">
          <ac:chgData name="Elianne van Hofwegen" userId="e2730482-3bd0-44c7-8d5c-28715d46fa9a" providerId="ADAL" clId="{FE7C4333-AD17-4380-A61B-9CD4DA2F3B52}" dt="2023-08-23T07:23:00.106" v="333" actId="26606"/>
          <ac:spMkLst>
            <pc:docMk/>
            <pc:sldMk cId="258860197" sldId="270"/>
            <ac:spMk id="1031" creationId="{7A9EDE29-E0C6-4D46-9E25-79324E6DF5DA}"/>
          </ac:spMkLst>
        </pc:spChg>
        <pc:spChg chg="add del">
          <ac:chgData name="Elianne van Hofwegen" userId="e2730482-3bd0-44c7-8d5c-28715d46fa9a" providerId="ADAL" clId="{FE7C4333-AD17-4380-A61B-9CD4DA2F3B52}" dt="2023-08-23T07:23:00.106" v="333" actId="26606"/>
          <ac:spMkLst>
            <pc:docMk/>
            <pc:sldMk cId="258860197" sldId="270"/>
            <ac:spMk id="1033" creationId="{FC4315EF-4DA4-4F53-AD57-9AEA11A06741}"/>
          </ac:spMkLst>
        </pc:spChg>
        <pc:spChg chg="add del">
          <ac:chgData name="Elianne van Hofwegen" userId="e2730482-3bd0-44c7-8d5c-28715d46fa9a" providerId="ADAL" clId="{FE7C4333-AD17-4380-A61B-9CD4DA2F3B52}" dt="2023-08-23T07:23:00.106" v="333" actId="26606"/>
          <ac:spMkLst>
            <pc:docMk/>
            <pc:sldMk cId="258860197" sldId="270"/>
            <ac:spMk id="1035" creationId="{F664BE16-65FE-4E58-BF5C-475E8F8EA464}"/>
          </ac:spMkLst>
        </pc:spChg>
        <pc:spChg chg="add del mod">
          <ac:chgData name="Elianne van Hofwegen" userId="e2730482-3bd0-44c7-8d5c-28715d46fa9a" providerId="ADAL" clId="{FE7C4333-AD17-4380-A61B-9CD4DA2F3B52}" dt="2023-08-23T07:23:05.621" v="336" actId="478"/>
          <ac:spMkLst>
            <pc:docMk/>
            <pc:sldMk cId="258860197" sldId="270"/>
            <ac:spMk id="1037" creationId="{E8DF09D5-C52C-493D-B30F-EBEBCC8D14CB}"/>
          </ac:spMkLst>
        </pc:spChg>
        <pc:spChg chg="add">
          <ac:chgData name="Elianne van Hofwegen" userId="e2730482-3bd0-44c7-8d5c-28715d46fa9a" providerId="ADAL" clId="{FE7C4333-AD17-4380-A61B-9CD4DA2F3B52}" dt="2023-08-23T07:23:00.133" v="334" actId="26606"/>
          <ac:spMkLst>
            <pc:docMk/>
            <pc:sldMk cId="258860197" sldId="270"/>
            <ac:spMk id="1038" creationId="{24E70952-F747-4048-BA79-210370034F46}"/>
          </ac:spMkLst>
        </pc:spChg>
        <pc:spChg chg="add">
          <ac:chgData name="Elianne van Hofwegen" userId="e2730482-3bd0-44c7-8d5c-28715d46fa9a" providerId="ADAL" clId="{FE7C4333-AD17-4380-A61B-9CD4DA2F3B52}" dt="2023-08-23T07:23:00.133" v="334" actId="26606"/>
          <ac:spMkLst>
            <pc:docMk/>
            <pc:sldMk cId="258860197" sldId="270"/>
            <ac:spMk id="1039" creationId="{6280A22E-C20E-40FF-BA71-2B233651B9A1}"/>
          </ac:spMkLst>
        </pc:spChg>
        <pc:picChg chg="add mod">
          <ac:chgData name="Elianne van Hofwegen" userId="e2730482-3bd0-44c7-8d5c-28715d46fa9a" providerId="ADAL" clId="{FE7C4333-AD17-4380-A61B-9CD4DA2F3B52}" dt="2023-08-23T07:25:05.737" v="401" actId="1076"/>
          <ac:picMkLst>
            <pc:docMk/>
            <pc:sldMk cId="258860197" sldId="270"/>
            <ac:picMk id="5" creationId="{6E30A356-DC2F-8D55-E5D6-ECC8A8AB234C}"/>
          </ac:picMkLst>
        </pc:picChg>
        <pc:picChg chg="add mod">
          <ac:chgData name="Elianne van Hofwegen" userId="e2730482-3bd0-44c7-8d5c-28715d46fa9a" providerId="ADAL" clId="{FE7C4333-AD17-4380-A61B-9CD4DA2F3B52}" dt="2023-08-23T07:25:42.117" v="404" actId="1076"/>
          <ac:picMkLst>
            <pc:docMk/>
            <pc:sldMk cId="258860197" sldId="270"/>
            <ac:picMk id="7" creationId="{30183EB8-5A8E-A898-2F93-17763DA2A0A4}"/>
          </ac:picMkLst>
        </pc:picChg>
        <pc:picChg chg="add mod">
          <ac:chgData name="Elianne van Hofwegen" userId="e2730482-3bd0-44c7-8d5c-28715d46fa9a" providerId="ADAL" clId="{FE7C4333-AD17-4380-A61B-9CD4DA2F3B52}" dt="2023-08-23T07:23:13.995" v="341" actId="14100"/>
          <ac:picMkLst>
            <pc:docMk/>
            <pc:sldMk cId="258860197" sldId="270"/>
            <ac:picMk id="1026" creationId="{3C8F85A1-6867-CFEE-F555-9CF04E1AF5D6}"/>
          </ac:picMkLst>
        </pc:picChg>
      </pc:sldChg>
      <pc:sldChg chg="addSp delSp modSp new mod">
        <pc:chgData name="Elianne van Hofwegen" userId="e2730482-3bd0-44c7-8d5c-28715d46fa9a" providerId="ADAL" clId="{FE7C4333-AD17-4380-A61B-9CD4DA2F3B52}" dt="2023-08-23T07:43:17.530" v="770" actId="478"/>
        <pc:sldMkLst>
          <pc:docMk/>
          <pc:sldMk cId="4129846888" sldId="271"/>
        </pc:sldMkLst>
        <pc:spChg chg="mod">
          <ac:chgData name="Elianne van Hofwegen" userId="e2730482-3bd0-44c7-8d5c-28715d46fa9a" providerId="ADAL" clId="{FE7C4333-AD17-4380-A61B-9CD4DA2F3B52}" dt="2023-08-23T07:42:54.406" v="763" actId="255"/>
          <ac:spMkLst>
            <pc:docMk/>
            <pc:sldMk cId="4129846888" sldId="271"/>
            <ac:spMk id="2" creationId="{6F1F5031-90BF-10E2-CFB6-82F90ACE9C9B}"/>
          </ac:spMkLst>
        </pc:spChg>
        <pc:spChg chg="mod">
          <ac:chgData name="Elianne van Hofwegen" userId="e2730482-3bd0-44c7-8d5c-28715d46fa9a" providerId="ADAL" clId="{FE7C4333-AD17-4380-A61B-9CD4DA2F3B52}" dt="2023-08-23T07:43:00.544" v="764" actId="2711"/>
          <ac:spMkLst>
            <pc:docMk/>
            <pc:sldMk cId="4129846888" sldId="271"/>
            <ac:spMk id="3" creationId="{66BC247A-8826-4B82-EFE0-3A6010146C1D}"/>
          </ac:spMkLst>
        </pc:spChg>
        <pc:spChg chg="add del mod">
          <ac:chgData name="Elianne van Hofwegen" userId="e2730482-3bd0-44c7-8d5c-28715d46fa9a" providerId="ADAL" clId="{FE7C4333-AD17-4380-A61B-9CD4DA2F3B52}" dt="2023-08-23T07:43:17.530" v="770" actId="478"/>
          <ac:spMkLst>
            <pc:docMk/>
            <pc:sldMk cId="4129846888" sldId="271"/>
            <ac:spMk id="10" creationId="{E8DF09D5-C52C-493D-B30F-EBEBCC8D14CB}"/>
          </ac:spMkLst>
        </pc:spChg>
        <pc:spChg chg="add">
          <ac:chgData name="Elianne van Hofwegen" userId="e2730482-3bd0-44c7-8d5c-28715d46fa9a" providerId="ADAL" clId="{FE7C4333-AD17-4380-A61B-9CD4DA2F3B52}" dt="2023-08-23T07:42:44.725" v="760" actId="26606"/>
          <ac:spMkLst>
            <pc:docMk/>
            <pc:sldMk cId="4129846888" sldId="271"/>
            <ac:spMk id="12" creationId="{24E70952-F747-4048-BA79-210370034F46}"/>
          </ac:spMkLst>
        </pc:spChg>
        <pc:spChg chg="add">
          <ac:chgData name="Elianne van Hofwegen" userId="e2730482-3bd0-44c7-8d5c-28715d46fa9a" providerId="ADAL" clId="{FE7C4333-AD17-4380-A61B-9CD4DA2F3B52}" dt="2023-08-23T07:42:44.725" v="760" actId="26606"/>
          <ac:spMkLst>
            <pc:docMk/>
            <pc:sldMk cId="4129846888" sldId="271"/>
            <ac:spMk id="14" creationId="{6280A22E-C20E-40FF-BA71-2B233651B9A1}"/>
          </ac:spMkLst>
        </pc:spChg>
        <pc:picChg chg="add mod">
          <ac:chgData name="Elianne van Hofwegen" userId="e2730482-3bd0-44c7-8d5c-28715d46fa9a" providerId="ADAL" clId="{FE7C4333-AD17-4380-A61B-9CD4DA2F3B52}" dt="2023-08-23T07:42:44.725" v="760" actId="26606"/>
          <ac:picMkLst>
            <pc:docMk/>
            <pc:sldMk cId="4129846888" sldId="271"/>
            <ac:picMk id="5" creationId="{F9A7F428-32B9-B43F-CFC5-ABF5885F27B7}"/>
          </ac:picMkLst>
        </pc:picChg>
      </pc:sldChg>
    </pc:docChg>
  </pc:docChgLst>
  <pc:docChgLst>
    <pc:chgData name="Elianne van Hofwegen" userId="e2730482-3bd0-44c7-8d5c-28715d46fa9a" providerId="ADAL" clId="{AAD13835-3692-477B-BB31-073BCB0BCCCE}"/>
    <pc:docChg chg="undo custSel addSld delSld modSld">
      <pc:chgData name="Elianne van Hofwegen" userId="e2730482-3bd0-44c7-8d5c-28715d46fa9a" providerId="ADAL" clId="{AAD13835-3692-477B-BB31-073BCB0BCCCE}" dt="2023-06-28T10:12:58.475" v="3878" actId="20577"/>
      <pc:docMkLst>
        <pc:docMk/>
      </pc:docMkLst>
      <pc:sldChg chg="modSp mod">
        <pc:chgData name="Elianne van Hofwegen" userId="e2730482-3bd0-44c7-8d5c-28715d46fa9a" providerId="ADAL" clId="{AAD13835-3692-477B-BB31-073BCB0BCCCE}" dt="2023-06-28T10:10:05.617" v="3770" actId="14100"/>
        <pc:sldMkLst>
          <pc:docMk/>
          <pc:sldMk cId="1182519812" sldId="256"/>
        </pc:sldMkLst>
        <pc:spChg chg="mod">
          <ac:chgData name="Elianne van Hofwegen" userId="e2730482-3bd0-44c7-8d5c-28715d46fa9a" providerId="ADAL" clId="{AAD13835-3692-477B-BB31-073BCB0BCCCE}" dt="2023-06-28T10:10:05.617" v="3770" actId="14100"/>
          <ac:spMkLst>
            <pc:docMk/>
            <pc:sldMk cId="1182519812" sldId="256"/>
            <ac:spMk id="2" creationId="{D2006EA5-CA52-1012-223B-B37029AC13E9}"/>
          </ac:spMkLst>
        </pc:spChg>
        <pc:spChg chg="mod">
          <ac:chgData name="Elianne van Hofwegen" userId="e2730482-3bd0-44c7-8d5c-28715d46fa9a" providerId="ADAL" clId="{AAD13835-3692-477B-BB31-073BCB0BCCCE}" dt="2023-06-28T09:31:26.295" v="847" actId="20577"/>
          <ac:spMkLst>
            <pc:docMk/>
            <pc:sldMk cId="1182519812" sldId="256"/>
            <ac:spMk id="3" creationId="{8A3556CD-6FA7-5850-DFED-8E0B9035B675}"/>
          </ac:spMkLst>
        </pc:spChg>
      </pc:sldChg>
      <pc:sldChg chg="addSp modSp mod">
        <pc:chgData name="Elianne van Hofwegen" userId="e2730482-3bd0-44c7-8d5c-28715d46fa9a" providerId="ADAL" clId="{AAD13835-3692-477B-BB31-073BCB0BCCCE}" dt="2023-06-28T09:47:35.268" v="2729" actId="20577"/>
        <pc:sldMkLst>
          <pc:docMk/>
          <pc:sldMk cId="1109899591" sldId="258"/>
        </pc:sldMkLst>
        <pc:spChg chg="mod">
          <ac:chgData name="Elianne van Hofwegen" userId="e2730482-3bd0-44c7-8d5c-28715d46fa9a" providerId="ADAL" clId="{AAD13835-3692-477B-BB31-073BCB0BCCCE}" dt="2023-06-28T09:22:17.707" v="288" actId="255"/>
          <ac:spMkLst>
            <pc:docMk/>
            <pc:sldMk cId="1109899591" sldId="258"/>
            <ac:spMk id="2" creationId="{53A55497-520C-0F1D-29DE-DB428917461E}"/>
          </ac:spMkLst>
        </pc:spChg>
        <pc:spChg chg="mod ord">
          <ac:chgData name="Elianne van Hofwegen" userId="e2730482-3bd0-44c7-8d5c-28715d46fa9a" providerId="ADAL" clId="{AAD13835-3692-477B-BB31-073BCB0BCCCE}" dt="2023-06-28T09:47:35.268" v="2729" actId="20577"/>
          <ac:spMkLst>
            <pc:docMk/>
            <pc:sldMk cId="1109899591" sldId="258"/>
            <ac:spMk id="3" creationId="{0A7857BD-4D62-D881-B652-DE76AF9E6145}"/>
          </ac:spMkLst>
        </pc:spChg>
        <pc:spChg chg="add mod">
          <ac:chgData name="Elianne van Hofwegen" userId="e2730482-3bd0-44c7-8d5c-28715d46fa9a" providerId="ADAL" clId="{AAD13835-3692-477B-BB31-073BCB0BCCCE}" dt="2023-06-28T09:23:38.971" v="324" actId="20577"/>
          <ac:spMkLst>
            <pc:docMk/>
            <pc:sldMk cId="1109899591" sldId="258"/>
            <ac:spMk id="10" creationId="{E02C781C-2948-4514-8D64-7BA4B9732883}"/>
          </ac:spMkLst>
        </pc:spChg>
        <pc:spChg chg="add">
          <ac:chgData name="Elianne van Hofwegen" userId="e2730482-3bd0-44c7-8d5c-28715d46fa9a" providerId="ADAL" clId="{AAD13835-3692-477B-BB31-073BCB0BCCCE}" dt="2023-06-28T09:22:12.596" v="286" actId="26606"/>
          <ac:spMkLst>
            <pc:docMk/>
            <pc:sldMk cId="1109899591" sldId="258"/>
            <ac:spMk id="12" creationId="{9B029086-7800-4237-9C3C-72272AD6C8E6}"/>
          </ac:spMkLst>
        </pc:spChg>
        <pc:spChg chg="add">
          <ac:chgData name="Elianne van Hofwegen" userId="e2730482-3bd0-44c7-8d5c-28715d46fa9a" providerId="ADAL" clId="{AAD13835-3692-477B-BB31-073BCB0BCCCE}" dt="2023-06-28T09:22:12.596" v="286" actId="26606"/>
          <ac:spMkLst>
            <pc:docMk/>
            <pc:sldMk cId="1109899591" sldId="258"/>
            <ac:spMk id="14" creationId="{E3AF5CA9-9FC6-4278-A5FD-EF48769AE8CB}"/>
          </ac:spMkLst>
        </pc:spChg>
        <pc:picChg chg="add mod">
          <ac:chgData name="Elianne van Hofwegen" userId="e2730482-3bd0-44c7-8d5c-28715d46fa9a" providerId="ADAL" clId="{AAD13835-3692-477B-BB31-073BCB0BCCCE}" dt="2023-06-28T09:22:12.596" v="286" actId="26606"/>
          <ac:picMkLst>
            <pc:docMk/>
            <pc:sldMk cId="1109899591" sldId="258"/>
            <ac:picMk id="5" creationId="{8D65CE86-EE78-0E12-1136-9635DBC27881}"/>
          </ac:picMkLst>
        </pc:picChg>
      </pc:sldChg>
      <pc:sldChg chg="addSp delSp modSp mod">
        <pc:chgData name="Elianne van Hofwegen" userId="e2730482-3bd0-44c7-8d5c-28715d46fa9a" providerId="ADAL" clId="{AAD13835-3692-477B-BB31-073BCB0BCCCE}" dt="2023-06-28T09:34:43.016" v="931" actId="1076"/>
        <pc:sldMkLst>
          <pc:docMk/>
          <pc:sldMk cId="1314516079" sldId="259"/>
        </pc:sldMkLst>
        <pc:spChg chg="mod">
          <ac:chgData name="Elianne van Hofwegen" userId="e2730482-3bd0-44c7-8d5c-28715d46fa9a" providerId="ADAL" clId="{AAD13835-3692-477B-BB31-073BCB0BCCCE}" dt="2023-06-28T09:34:38.128" v="930" actId="14100"/>
          <ac:spMkLst>
            <pc:docMk/>
            <pc:sldMk cId="1314516079" sldId="259"/>
            <ac:spMk id="2" creationId="{04EF97B7-AC92-4572-67B7-A4D9480BB38F}"/>
          </ac:spMkLst>
        </pc:spChg>
        <pc:spChg chg="mod">
          <ac:chgData name="Elianne van Hofwegen" userId="e2730482-3bd0-44c7-8d5c-28715d46fa9a" providerId="ADAL" clId="{AAD13835-3692-477B-BB31-073BCB0BCCCE}" dt="2023-06-28T09:34:33.048" v="929" actId="114"/>
          <ac:spMkLst>
            <pc:docMk/>
            <pc:sldMk cId="1314516079" sldId="259"/>
            <ac:spMk id="3" creationId="{0677C0A2-FF25-FA15-867A-EE660E4DDB95}"/>
          </ac:spMkLst>
        </pc:spChg>
        <pc:spChg chg="add del">
          <ac:chgData name="Elianne van Hofwegen" userId="e2730482-3bd0-44c7-8d5c-28715d46fa9a" providerId="ADAL" clId="{AAD13835-3692-477B-BB31-073BCB0BCCCE}" dt="2023-06-28T09:28:57.144" v="813" actId="26606"/>
          <ac:spMkLst>
            <pc:docMk/>
            <pc:sldMk cId="1314516079" sldId="259"/>
            <ac:spMk id="8" creationId="{C9130FF3-5EDB-40FB-9DCA-90BEB3D5DF23}"/>
          </ac:spMkLst>
        </pc:spChg>
        <pc:spChg chg="add del">
          <ac:chgData name="Elianne van Hofwegen" userId="e2730482-3bd0-44c7-8d5c-28715d46fa9a" providerId="ADAL" clId="{AAD13835-3692-477B-BB31-073BCB0BCCCE}" dt="2023-06-28T09:28:57.144" v="813" actId="26606"/>
          <ac:spMkLst>
            <pc:docMk/>
            <pc:sldMk cId="1314516079" sldId="259"/>
            <ac:spMk id="10" creationId="{55B39C46-506D-44D7-AEB8-EF349EE51736}"/>
          </ac:spMkLst>
        </pc:spChg>
        <pc:spChg chg="add del">
          <ac:chgData name="Elianne van Hofwegen" userId="e2730482-3bd0-44c7-8d5c-28715d46fa9a" providerId="ADAL" clId="{AAD13835-3692-477B-BB31-073BCB0BCCCE}" dt="2023-06-28T09:28:57.144" v="813" actId="26606"/>
          <ac:spMkLst>
            <pc:docMk/>
            <pc:sldMk cId="1314516079" sldId="259"/>
            <ac:spMk id="12" creationId="{52768403-B88C-4BF4-9D44-D8688719AE08}"/>
          </ac:spMkLst>
        </pc:spChg>
        <pc:spChg chg="add del">
          <ac:chgData name="Elianne van Hofwegen" userId="e2730482-3bd0-44c7-8d5c-28715d46fa9a" providerId="ADAL" clId="{AAD13835-3692-477B-BB31-073BCB0BCCCE}" dt="2023-06-28T09:28:58.056" v="815" actId="26606"/>
          <ac:spMkLst>
            <pc:docMk/>
            <pc:sldMk cId="1314516079" sldId="259"/>
            <ac:spMk id="14" creationId="{01B9DAC8-714C-487B-8C97-2C36AA589C40}"/>
          </ac:spMkLst>
        </pc:spChg>
        <pc:spChg chg="add del">
          <ac:chgData name="Elianne van Hofwegen" userId="e2730482-3bd0-44c7-8d5c-28715d46fa9a" providerId="ADAL" clId="{AAD13835-3692-477B-BB31-073BCB0BCCCE}" dt="2023-06-28T09:28:58.056" v="815" actId="26606"/>
          <ac:spMkLst>
            <pc:docMk/>
            <pc:sldMk cId="1314516079" sldId="259"/>
            <ac:spMk id="15" creationId="{B5B82EC0-51EE-4F2E-A087-D5223789A8DB}"/>
          </ac:spMkLst>
        </pc:spChg>
        <pc:spChg chg="add del">
          <ac:chgData name="Elianne van Hofwegen" userId="e2730482-3bd0-44c7-8d5c-28715d46fa9a" providerId="ADAL" clId="{AAD13835-3692-477B-BB31-073BCB0BCCCE}" dt="2023-06-28T09:28:58.056" v="815" actId="26606"/>
          <ac:spMkLst>
            <pc:docMk/>
            <pc:sldMk cId="1314516079" sldId="259"/>
            <ac:spMk id="16" creationId="{7C41F5AD-86CF-4002-A24B-ED09D09239B3}"/>
          </ac:spMkLst>
        </pc:spChg>
        <pc:spChg chg="add mod">
          <ac:chgData name="Elianne van Hofwegen" userId="e2730482-3bd0-44c7-8d5c-28715d46fa9a" providerId="ADAL" clId="{AAD13835-3692-477B-BB31-073BCB0BCCCE}" dt="2023-06-28T09:30:23.943" v="839" actId="20577"/>
          <ac:spMkLst>
            <pc:docMk/>
            <pc:sldMk cId="1314516079" sldId="259"/>
            <ac:spMk id="18" creationId="{73324422-CF4E-454F-99DE-D96F941BB7D2}"/>
          </ac:spMkLst>
        </pc:spChg>
        <pc:spChg chg="add mod">
          <ac:chgData name="Elianne van Hofwegen" userId="e2730482-3bd0-44c7-8d5c-28715d46fa9a" providerId="ADAL" clId="{AAD13835-3692-477B-BB31-073BCB0BCCCE}" dt="2023-06-28T09:29:25.334" v="821" actId="26606"/>
          <ac:spMkLst>
            <pc:docMk/>
            <pc:sldMk cId="1314516079" sldId="259"/>
            <ac:spMk id="19" creationId="{41891D47-099C-4FFE-90DE-FE9343855A43}"/>
          </ac:spMkLst>
        </pc:spChg>
        <pc:spChg chg="add mod">
          <ac:chgData name="Elianne van Hofwegen" userId="e2730482-3bd0-44c7-8d5c-28715d46fa9a" providerId="ADAL" clId="{AAD13835-3692-477B-BB31-073BCB0BCCCE}" dt="2023-06-28T09:29:25.334" v="821" actId="26606"/>
          <ac:spMkLst>
            <pc:docMk/>
            <pc:sldMk cId="1314516079" sldId="259"/>
            <ac:spMk id="20" creationId="{A346B25A-FBC4-4A62-822D-255F8F0F014B}"/>
          </ac:spMkLst>
        </pc:spChg>
        <pc:picChg chg="add mod">
          <ac:chgData name="Elianne van Hofwegen" userId="e2730482-3bd0-44c7-8d5c-28715d46fa9a" providerId="ADAL" clId="{AAD13835-3692-477B-BB31-073BCB0BCCCE}" dt="2023-06-28T09:34:43.016" v="931" actId="1076"/>
          <ac:picMkLst>
            <pc:docMk/>
            <pc:sldMk cId="1314516079" sldId="259"/>
            <ac:picMk id="4" creationId="{16B3784C-BEC1-F467-48F1-69ADF69E4D1C}"/>
          </ac:picMkLst>
        </pc:picChg>
      </pc:sldChg>
      <pc:sldChg chg="del">
        <pc:chgData name="Elianne van Hofwegen" userId="e2730482-3bd0-44c7-8d5c-28715d46fa9a" providerId="ADAL" clId="{AAD13835-3692-477B-BB31-073BCB0BCCCE}" dt="2023-06-28T09:31:46.493" v="848" actId="2696"/>
        <pc:sldMkLst>
          <pc:docMk/>
          <pc:sldMk cId="3899377234" sldId="260"/>
        </pc:sldMkLst>
      </pc:sldChg>
      <pc:sldChg chg="addSp modSp mod">
        <pc:chgData name="Elianne van Hofwegen" userId="e2730482-3bd0-44c7-8d5c-28715d46fa9a" providerId="ADAL" clId="{AAD13835-3692-477B-BB31-073BCB0BCCCE}" dt="2023-06-28T10:12:58.475" v="3878" actId="20577"/>
        <pc:sldMkLst>
          <pc:docMk/>
          <pc:sldMk cId="3480979464" sldId="261"/>
        </pc:sldMkLst>
        <pc:spChg chg="mod">
          <ac:chgData name="Elianne van Hofwegen" userId="e2730482-3bd0-44c7-8d5c-28715d46fa9a" providerId="ADAL" clId="{AAD13835-3692-477B-BB31-073BCB0BCCCE}" dt="2023-06-28T09:36:34.228" v="1330" actId="20577"/>
          <ac:spMkLst>
            <pc:docMk/>
            <pc:sldMk cId="3480979464" sldId="261"/>
            <ac:spMk id="2" creationId="{83DF1F20-0B19-D222-805C-376685132752}"/>
          </ac:spMkLst>
        </pc:spChg>
        <pc:spChg chg="mod">
          <ac:chgData name="Elianne van Hofwegen" userId="e2730482-3bd0-44c7-8d5c-28715d46fa9a" providerId="ADAL" clId="{AAD13835-3692-477B-BB31-073BCB0BCCCE}" dt="2023-06-28T10:12:58.475" v="3878" actId="20577"/>
          <ac:spMkLst>
            <pc:docMk/>
            <pc:sldMk cId="3480979464" sldId="261"/>
            <ac:spMk id="3" creationId="{818638C9-0AA5-3635-B819-E338EC9B62F1}"/>
          </ac:spMkLst>
        </pc:spChg>
        <pc:picChg chg="add mod">
          <ac:chgData name="Elianne van Hofwegen" userId="e2730482-3bd0-44c7-8d5c-28715d46fa9a" providerId="ADAL" clId="{AAD13835-3692-477B-BB31-073BCB0BCCCE}" dt="2023-06-28T09:37:16.481" v="1336" actId="1076"/>
          <ac:picMkLst>
            <pc:docMk/>
            <pc:sldMk cId="3480979464" sldId="261"/>
            <ac:picMk id="5" creationId="{F7580C05-B3E3-478E-481A-859C15BC4552}"/>
          </ac:picMkLst>
        </pc:picChg>
      </pc:sldChg>
      <pc:sldChg chg="addSp modSp mod">
        <pc:chgData name="Elianne van Hofwegen" userId="e2730482-3bd0-44c7-8d5c-28715d46fa9a" providerId="ADAL" clId="{AAD13835-3692-477B-BB31-073BCB0BCCCE}" dt="2023-06-28T09:58:09.581" v="3580" actId="14100"/>
        <pc:sldMkLst>
          <pc:docMk/>
          <pc:sldMk cId="1692973240" sldId="262"/>
        </pc:sldMkLst>
        <pc:spChg chg="mod">
          <ac:chgData name="Elianne van Hofwegen" userId="e2730482-3bd0-44c7-8d5c-28715d46fa9a" providerId="ADAL" clId="{AAD13835-3692-477B-BB31-073BCB0BCCCE}" dt="2023-06-28T09:54:01.933" v="3111" actId="20577"/>
          <ac:spMkLst>
            <pc:docMk/>
            <pc:sldMk cId="1692973240" sldId="262"/>
            <ac:spMk id="2" creationId="{ADC83C05-16FF-59A7-F37A-9A86E502F3CD}"/>
          </ac:spMkLst>
        </pc:spChg>
        <pc:spChg chg="mod">
          <ac:chgData name="Elianne van Hofwegen" userId="e2730482-3bd0-44c7-8d5c-28715d46fa9a" providerId="ADAL" clId="{AAD13835-3692-477B-BB31-073BCB0BCCCE}" dt="2023-06-28T09:58:09.581" v="3580" actId="14100"/>
          <ac:spMkLst>
            <pc:docMk/>
            <pc:sldMk cId="1692973240" sldId="262"/>
            <ac:spMk id="3" creationId="{49A81400-D1DB-8801-EB7D-AEEAD97C9C5C}"/>
          </ac:spMkLst>
        </pc:spChg>
        <pc:picChg chg="add mod">
          <ac:chgData name="Elianne van Hofwegen" userId="e2730482-3bd0-44c7-8d5c-28715d46fa9a" providerId="ADAL" clId="{AAD13835-3692-477B-BB31-073BCB0BCCCE}" dt="2023-06-28T09:55:46.193" v="3113" actId="1076"/>
          <ac:picMkLst>
            <pc:docMk/>
            <pc:sldMk cId="1692973240" sldId="262"/>
            <ac:picMk id="4" creationId="{A19EE86B-C914-6CC4-A160-48704BE2D936}"/>
          </ac:picMkLst>
        </pc:picChg>
      </pc:sldChg>
      <pc:sldChg chg="addSp modSp mod">
        <pc:chgData name="Elianne van Hofwegen" userId="e2730482-3bd0-44c7-8d5c-28715d46fa9a" providerId="ADAL" clId="{AAD13835-3692-477B-BB31-073BCB0BCCCE}" dt="2023-06-28T10:08:53.955" v="3742" actId="20577"/>
        <pc:sldMkLst>
          <pc:docMk/>
          <pc:sldMk cId="587992973" sldId="263"/>
        </pc:sldMkLst>
        <pc:spChg chg="mod">
          <ac:chgData name="Elianne van Hofwegen" userId="e2730482-3bd0-44c7-8d5c-28715d46fa9a" providerId="ADAL" clId="{AAD13835-3692-477B-BB31-073BCB0BCCCE}" dt="2023-06-28T10:08:48.863" v="3740" actId="255"/>
          <ac:spMkLst>
            <pc:docMk/>
            <pc:sldMk cId="587992973" sldId="263"/>
            <ac:spMk id="2" creationId="{7897211F-799A-BEA1-837B-746EEA746E58}"/>
          </ac:spMkLst>
        </pc:spChg>
        <pc:spChg chg="mod">
          <ac:chgData name="Elianne van Hofwegen" userId="e2730482-3bd0-44c7-8d5c-28715d46fa9a" providerId="ADAL" clId="{AAD13835-3692-477B-BB31-073BCB0BCCCE}" dt="2023-06-28T10:08:41.338" v="3738" actId="2711"/>
          <ac:spMkLst>
            <pc:docMk/>
            <pc:sldMk cId="587992973" sldId="263"/>
            <ac:spMk id="3" creationId="{2CA4AE6C-D6E3-6617-CA47-9CE785807AFD}"/>
          </ac:spMkLst>
        </pc:spChg>
        <pc:spChg chg="add mod">
          <ac:chgData name="Elianne van Hofwegen" userId="e2730482-3bd0-44c7-8d5c-28715d46fa9a" providerId="ADAL" clId="{AAD13835-3692-477B-BB31-073BCB0BCCCE}" dt="2023-06-28T10:08:53.955" v="3742" actId="20577"/>
          <ac:spMkLst>
            <pc:docMk/>
            <pc:sldMk cId="587992973" sldId="263"/>
            <ac:spMk id="10" creationId="{E8DF09D5-C52C-493D-B30F-EBEBCC8D14CB}"/>
          </ac:spMkLst>
        </pc:spChg>
        <pc:spChg chg="add">
          <ac:chgData name="Elianne van Hofwegen" userId="e2730482-3bd0-44c7-8d5c-28715d46fa9a" providerId="ADAL" clId="{AAD13835-3692-477B-BB31-073BCB0BCCCE}" dt="2023-06-28T10:08:35.828" v="3736" actId="26606"/>
          <ac:spMkLst>
            <pc:docMk/>
            <pc:sldMk cId="587992973" sldId="263"/>
            <ac:spMk id="12" creationId="{24E70952-F747-4048-BA79-210370034F46}"/>
          </ac:spMkLst>
        </pc:spChg>
        <pc:spChg chg="add">
          <ac:chgData name="Elianne van Hofwegen" userId="e2730482-3bd0-44c7-8d5c-28715d46fa9a" providerId="ADAL" clId="{AAD13835-3692-477B-BB31-073BCB0BCCCE}" dt="2023-06-28T10:08:35.828" v="3736" actId="26606"/>
          <ac:spMkLst>
            <pc:docMk/>
            <pc:sldMk cId="587992973" sldId="263"/>
            <ac:spMk id="14" creationId="{6280A22E-C20E-40FF-BA71-2B233651B9A1}"/>
          </ac:spMkLst>
        </pc:spChg>
        <pc:picChg chg="add mod">
          <ac:chgData name="Elianne van Hofwegen" userId="e2730482-3bd0-44c7-8d5c-28715d46fa9a" providerId="ADAL" clId="{AAD13835-3692-477B-BB31-073BCB0BCCCE}" dt="2023-06-28T10:08:35.828" v="3736" actId="26606"/>
          <ac:picMkLst>
            <pc:docMk/>
            <pc:sldMk cId="587992973" sldId="263"/>
            <ac:picMk id="5" creationId="{EA366BDA-4BD1-2F30-5F48-FC21FB298A2B}"/>
          </ac:picMkLst>
        </pc:picChg>
      </pc:sldChg>
      <pc:sldChg chg="addSp delSp modSp new mod">
        <pc:chgData name="Elianne van Hofwegen" userId="e2730482-3bd0-44c7-8d5c-28715d46fa9a" providerId="ADAL" clId="{AAD13835-3692-477B-BB31-073BCB0BCCCE}" dt="2023-06-28T09:28:31.214" v="802" actId="20577"/>
        <pc:sldMkLst>
          <pc:docMk/>
          <pc:sldMk cId="2543893747" sldId="264"/>
        </pc:sldMkLst>
        <pc:spChg chg="mod">
          <ac:chgData name="Elianne van Hofwegen" userId="e2730482-3bd0-44c7-8d5c-28715d46fa9a" providerId="ADAL" clId="{AAD13835-3692-477B-BB31-073BCB0BCCCE}" dt="2023-06-28T09:28:31.214" v="802" actId="20577"/>
          <ac:spMkLst>
            <pc:docMk/>
            <pc:sldMk cId="2543893747" sldId="264"/>
            <ac:spMk id="2" creationId="{22B7892A-A516-16C0-A481-CEEA5E5F77FA}"/>
          </ac:spMkLst>
        </pc:spChg>
        <pc:spChg chg="del">
          <ac:chgData name="Elianne van Hofwegen" userId="e2730482-3bd0-44c7-8d5c-28715d46fa9a" providerId="ADAL" clId="{AAD13835-3692-477B-BB31-073BCB0BCCCE}" dt="2023-06-28T09:28:14.704" v="788"/>
          <ac:spMkLst>
            <pc:docMk/>
            <pc:sldMk cId="2543893747" sldId="264"/>
            <ac:spMk id="3" creationId="{36365113-A32A-AD7B-8966-A00FDE42AB79}"/>
          </ac:spMkLst>
        </pc:spChg>
        <pc:picChg chg="add mod">
          <ac:chgData name="Elianne van Hofwegen" userId="e2730482-3bd0-44c7-8d5c-28715d46fa9a" providerId="ADAL" clId="{AAD13835-3692-477B-BB31-073BCB0BCCCE}" dt="2023-06-28T09:28:14.704" v="788"/>
          <ac:picMkLst>
            <pc:docMk/>
            <pc:sldMk cId="2543893747" sldId="264"/>
            <ac:picMk id="4" creationId="{32DD4AFF-A64A-DF33-D51C-446BEC37B2D9}"/>
          </ac:picMkLst>
        </pc:picChg>
      </pc:sldChg>
      <pc:sldChg chg="addSp delSp modSp new mod">
        <pc:chgData name="Elianne van Hofwegen" userId="e2730482-3bd0-44c7-8d5c-28715d46fa9a" providerId="ADAL" clId="{AAD13835-3692-477B-BB31-073BCB0BCCCE}" dt="2023-06-28T09:58:44.379" v="3581"/>
        <pc:sldMkLst>
          <pc:docMk/>
          <pc:sldMk cId="3618672083" sldId="265"/>
        </pc:sldMkLst>
        <pc:spChg chg="mod">
          <ac:chgData name="Elianne van Hofwegen" userId="e2730482-3bd0-44c7-8d5c-28715d46fa9a" providerId="ADAL" clId="{AAD13835-3692-477B-BB31-073BCB0BCCCE}" dt="2023-06-28T09:33:17.178" v="898" actId="113"/>
          <ac:spMkLst>
            <pc:docMk/>
            <pc:sldMk cId="3618672083" sldId="265"/>
            <ac:spMk id="2" creationId="{562F255C-2B41-EDC3-FB87-A21107D4510C}"/>
          </ac:spMkLst>
        </pc:spChg>
        <pc:spChg chg="del">
          <ac:chgData name="Elianne van Hofwegen" userId="e2730482-3bd0-44c7-8d5c-28715d46fa9a" providerId="ADAL" clId="{AAD13835-3692-477B-BB31-073BCB0BCCCE}" dt="2023-06-28T09:33:10.134" v="895"/>
          <ac:spMkLst>
            <pc:docMk/>
            <pc:sldMk cId="3618672083" sldId="265"/>
            <ac:spMk id="3" creationId="{4B0B8A27-68C7-50C6-C501-A421855B1728}"/>
          </ac:spMkLst>
        </pc:spChg>
        <pc:picChg chg="add mod">
          <ac:chgData name="Elianne van Hofwegen" userId="e2730482-3bd0-44c7-8d5c-28715d46fa9a" providerId="ADAL" clId="{AAD13835-3692-477B-BB31-073BCB0BCCCE}" dt="2023-06-28T09:33:21.109" v="900" actId="1076"/>
          <ac:picMkLst>
            <pc:docMk/>
            <pc:sldMk cId="3618672083" sldId="265"/>
            <ac:picMk id="4" creationId="{5E160200-CD17-E841-BB5D-C30DDCDBCB46}"/>
          </ac:picMkLst>
        </pc:picChg>
        <pc:picChg chg="add mod">
          <ac:chgData name="Elianne van Hofwegen" userId="e2730482-3bd0-44c7-8d5c-28715d46fa9a" providerId="ADAL" clId="{AAD13835-3692-477B-BB31-073BCB0BCCCE}" dt="2023-06-28T09:58:44.379" v="3581"/>
          <ac:picMkLst>
            <pc:docMk/>
            <pc:sldMk cId="3618672083" sldId="265"/>
            <ac:picMk id="5" creationId="{FA5A41B1-70D1-C1E9-6135-DC08FF35B4BF}"/>
          </ac:picMkLst>
        </pc:picChg>
      </pc:sldChg>
      <pc:sldChg chg="addSp delSp modSp new mod">
        <pc:chgData name="Elianne van Hofwegen" userId="e2730482-3bd0-44c7-8d5c-28715d46fa9a" providerId="ADAL" clId="{AAD13835-3692-477B-BB31-073BCB0BCCCE}" dt="2023-06-28T09:58:51.278" v="3582"/>
        <pc:sldMkLst>
          <pc:docMk/>
          <pc:sldMk cId="2515451011" sldId="266"/>
        </pc:sldMkLst>
        <pc:spChg chg="mod">
          <ac:chgData name="Elianne van Hofwegen" userId="e2730482-3bd0-44c7-8d5c-28715d46fa9a" providerId="ADAL" clId="{AAD13835-3692-477B-BB31-073BCB0BCCCE}" dt="2023-06-28T09:34:19.432" v="925" actId="113"/>
          <ac:spMkLst>
            <pc:docMk/>
            <pc:sldMk cId="2515451011" sldId="266"/>
            <ac:spMk id="2" creationId="{CEEAE07F-DDE3-7470-6906-8A78F41CF5AF}"/>
          </ac:spMkLst>
        </pc:spChg>
        <pc:spChg chg="del mod">
          <ac:chgData name="Elianne van Hofwegen" userId="e2730482-3bd0-44c7-8d5c-28715d46fa9a" providerId="ADAL" clId="{AAD13835-3692-477B-BB31-073BCB0BCCCE}" dt="2023-06-28T09:34:13.314" v="922"/>
          <ac:spMkLst>
            <pc:docMk/>
            <pc:sldMk cId="2515451011" sldId="266"/>
            <ac:spMk id="3" creationId="{EABB9278-C091-70CE-E077-390F5679A751}"/>
          </ac:spMkLst>
        </pc:spChg>
        <pc:picChg chg="add mod">
          <ac:chgData name="Elianne van Hofwegen" userId="e2730482-3bd0-44c7-8d5c-28715d46fa9a" providerId="ADAL" clId="{AAD13835-3692-477B-BB31-073BCB0BCCCE}" dt="2023-06-28T09:34:23.203" v="927" actId="1076"/>
          <ac:picMkLst>
            <pc:docMk/>
            <pc:sldMk cId="2515451011" sldId="266"/>
            <ac:picMk id="4" creationId="{96E44325-62ED-CEA2-B582-4F69D2F4AA4D}"/>
          </ac:picMkLst>
        </pc:picChg>
        <pc:picChg chg="add mod">
          <ac:chgData name="Elianne van Hofwegen" userId="e2730482-3bd0-44c7-8d5c-28715d46fa9a" providerId="ADAL" clId="{AAD13835-3692-477B-BB31-073BCB0BCCCE}" dt="2023-06-28T09:58:51.278" v="3582"/>
          <ac:picMkLst>
            <pc:docMk/>
            <pc:sldMk cId="2515451011" sldId="266"/>
            <ac:picMk id="5" creationId="{C45979B1-4AEB-5728-99AB-FAA056DF899C}"/>
          </ac:picMkLst>
        </pc:picChg>
      </pc:sldChg>
      <pc:sldChg chg="addSp modSp new mod">
        <pc:chgData name="Elianne van Hofwegen" userId="e2730482-3bd0-44c7-8d5c-28715d46fa9a" providerId="ADAL" clId="{AAD13835-3692-477B-BB31-073BCB0BCCCE}" dt="2023-06-28T09:46:05.292" v="2504" actId="20577"/>
        <pc:sldMkLst>
          <pc:docMk/>
          <pc:sldMk cId="652466378" sldId="267"/>
        </pc:sldMkLst>
        <pc:spChg chg="mod">
          <ac:chgData name="Elianne van Hofwegen" userId="e2730482-3bd0-44c7-8d5c-28715d46fa9a" providerId="ADAL" clId="{AAD13835-3692-477B-BB31-073BCB0BCCCE}" dt="2023-06-28T09:41:22.258" v="2084" actId="113"/>
          <ac:spMkLst>
            <pc:docMk/>
            <pc:sldMk cId="652466378" sldId="267"/>
            <ac:spMk id="2" creationId="{E590B704-F63F-1F14-C23B-F9DDBE632E8D}"/>
          </ac:spMkLst>
        </pc:spChg>
        <pc:spChg chg="mod">
          <ac:chgData name="Elianne van Hofwegen" userId="e2730482-3bd0-44c7-8d5c-28715d46fa9a" providerId="ADAL" clId="{AAD13835-3692-477B-BB31-073BCB0BCCCE}" dt="2023-06-28T09:46:05.292" v="2504" actId="20577"/>
          <ac:spMkLst>
            <pc:docMk/>
            <pc:sldMk cId="652466378" sldId="267"/>
            <ac:spMk id="3" creationId="{DD929D8B-0E0A-2668-5945-65480015A3AC}"/>
          </ac:spMkLst>
        </pc:spChg>
        <pc:picChg chg="add mod">
          <ac:chgData name="Elianne van Hofwegen" userId="e2730482-3bd0-44c7-8d5c-28715d46fa9a" providerId="ADAL" clId="{AAD13835-3692-477B-BB31-073BCB0BCCCE}" dt="2023-06-28T09:41:35.946" v="2086" actId="1076"/>
          <ac:picMkLst>
            <pc:docMk/>
            <pc:sldMk cId="652466378" sldId="267"/>
            <ac:picMk id="4" creationId="{05533BDF-013B-486C-DF46-80B40DC4BB02}"/>
          </ac:picMkLst>
        </pc:picChg>
      </pc:sldChg>
      <pc:sldChg chg="addSp delSp modSp new mod">
        <pc:chgData name="Elianne van Hofwegen" userId="e2730482-3bd0-44c7-8d5c-28715d46fa9a" providerId="ADAL" clId="{AAD13835-3692-477B-BB31-073BCB0BCCCE}" dt="2023-06-28T09:46:47.944" v="2622" actId="20577"/>
        <pc:sldMkLst>
          <pc:docMk/>
          <pc:sldMk cId="2465153217" sldId="268"/>
        </pc:sldMkLst>
        <pc:spChg chg="mod">
          <ac:chgData name="Elianne van Hofwegen" userId="e2730482-3bd0-44c7-8d5c-28715d46fa9a" providerId="ADAL" clId="{AAD13835-3692-477B-BB31-073BCB0BCCCE}" dt="2023-06-28T09:43:50.188" v="2282" actId="255"/>
          <ac:spMkLst>
            <pc:docMk/>
            <pc:sldMk cId="2465153217" sldId="268"/>
            <ac:spMk id="2" creationId="{F0FCD0F4-9D00-5076-A8D7-C87263F694C4}"/>
          </ac:spMkLst>
        </pc:spChg>
        <pc:spChg chg="mod">
          <ac:chgData name="Elianne van Hofwegen" userId="e2730482-3bd0-44c7-8d5c-28715d46fa9a" providerId="ADAL" clId="{AAD13835-3692-477B-BB31-073BCB0BCCCE}" dt="2023-06-28T09:45:02.888" v="2436" actId="20577"/>
          <ac:spMkLst>
            <pc:docMk/>
            <pc:sldMk cId="2465153217" sldId="268"/>
            <ac:spMk id="3" creationId="{DDF73D78-C8BE-2BE7-47D5-F54BFF88E15E}"/>
          </ac:spMkLst>
        </pc:spChg>
        <pc:spChg chg="add mod">
          <ac:chgData name="Elianne van Hofwegen" userId="e2730482-3bd0-44c7-8d5c-28715d46fa9a" providerId="ADAL" clId="{AAD13835-3692-477B-BB31-073BCB0BCCCE}" dt="2023-06-28T09:46:16.335" v="2587" actId="20577"/>
          <ac:spMkLst>
            <pc:docMk/>
            <pc:sldMk cId="2465153217" sldId="268"/>
            <ac:spMk id="6" creationId="{E2FA7832-2C41-B0ED-1FFD-25EAC4C23DD7}"/>
          </ac:spMkLst>
        </pc:spChg>
        <pc:spChg chg="add del mod">
          <ac:chgData name="Elianne van Hofwegen" userId="e2730482-3bd0-44c7-8d5c-28715d46fa9a" providerId="ADAL" clId="{AAD13835-3692-477B-BB31-073BCB0BCCCE}" dt="2023-06-28T09:43:45.509" v="2280" actId="478"/>
          <ac:spMkLst>
            <pc:docMk/>
            <pc:sldMk cId="2465153217" sldId="268"/>
            <ac:spMk id="9" creationId="{E8DF09D5-C52C-493D-B30F-EBEBCC8D14CB}"/>
          </ac:spMkLst>
        </pc:spChg>
        <pc:spChg chg="add mod">
          <ac:chgData name="Elianne van Hofwegen" userId="e2730482-3bd0-44c7-8d5c-28715d46fa9a" providerId="ADAL" clId="{AAD13835-3692-477B-BB31-073BCB0BCCCE}" dt="2023-06-28T09:46:44.032" v="2617" actId="20577"/>
          <ac:spMkLst>
            <pc:docMk/>
            <pc:sldMk cId="2465153217" sldId="268"/>
            <ac:spMk id="11" creationId="{24E70952-F747-4048-BA79-210370034F46}"/>
          </ac:spMkLst>
        </pc:spChg>
        <pc:spChg chg="add mod">
          <ac:chgData name="Elianne van Hofwegen" userId="e2730482-3bd0-44c7-8d5c-28715d46fa9a" providerId="ADAL" clId="{AAD13835-3692-477B-BB31-073BCB0BCCCE}" dt="2023-06-28T09:46:47.944" v="2622" actId="20577"/>
          <ac:spMkLst>
            <pc:docMk/>
            <pc:sldMk cId="2465153217" sldId="268"/>
            <ac:spMk id="13" creationId="{6280A22E-C20E-40FF-BA71-2B233651B9A1}"/>
          </ac:spMkLst>
        </pc:spChg>
        <pc:picChg chg="add mod">
          <ac:chgData name="Elianne van Hofwegen" userId="e2730482-3bd0-44c7-8d5c-28715d46fa9a" providerId="ADAL" clId="{AAD13835-3692-477B-BB31-073BCB0BCCCE}" dt="2023-06-28T09:46:42.729" v="2616" actId="1076"/>
          <ac:picMkLst>
            <pc:docMk/>
            <pc:sldMk cId="2465153217" sldId="268"/>
            <ac:picMk id="4" creationId="{45C69E1A-6604-3F85-9E86-6A315A6D117E}"/>
          </ac:picMkLst>
        </pc:picChg>
      </pc:sldChg>
      <pc:sldChg chg="addSp modSp new mod">
        <pc:chgData name="Elianne van Hofwegen" userId="e2730482-3bd0-44c7-8d5c-28715d46fa9a" providerId="ADAL" clId="{AAD13835-3692-477B-BB31-073BCB0BCCCE}" dt="2023-06-28T09:50:23.271" v="3100" actId="113"/>
        <pc:sldMkLst>
          <pc:docMk/>
          <pc:sldMk cId="2873319631" sldId="269"/>
        </pc:sldMkLst>
        <pc:spChg chg="mod">
          <ac:chgData name="Elianne van Hofwegen" userId="e2730482-3bd0-44c7-8d5c-28715d46fa9a" providerId="ADAL" clId="{AAD13835-3692-477B-BB31-073BCB0BCCCE}" dt="2023-06-28T09:50:23.271" v="3100" actId="113"/>
          <ac:spMkLst>
            <pc:docMk/>
            <pc:sldMk cId="2873319631" sldId="269"/>
            <ac:spMk id="2" creationId="{3D3C5C56-6C03-DB42-70CF-8DC472E19A91}"/>
          </ac:spMkLst>
        </pc:spChg>
        <pc:spChg chg="mod">
          <ac:chgData name="Elianne van Hofwegen" userId="e2730482-3bd0-44c7-8d5c-28715d46fa9a" providerId="ADAL" clId="{AAD13835-3692-477B-BB31-073BCB0BCCCE}" dt="2023-06-28T09:50:17.847" v="3097" actId="115"/>
          <ac:spMkLst>
            <pc:docMk/>
            <pc:sldMk cId="2873319631" sldId="269"/>
            <ac:spMk id="3" creationId="{D52BF7CE-119B-1D31-6D6F-33DE5453815A}"/>
          </ac:spMkLst>
        </pc:spChg>
        <pc:picChg chg="add mod">
          <ac:chgData name="Elianne van Hofwegen" userId="e2730482-3bd0-44c7-8d5c-28715d46fa9a" providerId="ADAL" clId="{AAD13835-3692-477B-BB31-073BCB0BCCCE}" dt="2023-06-28T09:47:00.386" v="2624" actId="1076"/>
          <ac:picMkLst>
            <pc:docMk/>
            <pc:sldMk cId="2873319631" sldId="269"/>
            <ac:picMk id="4" creationId="{0B83A157-0A18-F1E6-642D-80117256405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77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61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7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0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5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8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0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20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85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43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66" r:id="rId6"/>
    <p:sldLayoutId id="2147483762" r:id="rId7"/>
    <p:sldLayoutId id="2147483763" r:id="rId8"/>
    <p:sldLayoutId id="2147483764" r:id="rId9"/>
    <p:sldLayoutId id="2147483765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H497wpJnJY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8F626F98-F213-4034-8836-88A71501D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DB3B7AA2-3EF1-60D1-A4AE-E8DBC9549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5000"/>
          <a:stretch/>
        </p:blipFill>
        <p:spPr>
          <a:xfrm>
            <a:off x="20" y="-190499"/>
            <a:ext cx="12191980" cy="6857999"/>
          </a:xfrm>
          <a:prstGeom prst="rect">
            <a:avLst/>
          </a:prstGeom>
        </p:spPr>
      </p:pic>
      <p:sp useBgFill="1">
        <p:nvSpPr>
          <p:cNvPr id="52" name="Freeform: Shape 51">
            <a:extLst>
              <a:ext uri="{FF2B5EF4-FFF2-40B4-BE49-F238E27FC236}">
                <a16:creationId xmlns:a16="http://schemas.microsoft.com/office/drawing/2014/main" id="{6B3DAACF-D844-4480-94BE-2DE00ABEE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75199" y="726177"/>
            <a:ext cx="5241603" cy="5343721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5805" h="5429563">
                <a:moveTo>
                  <a:pt x="5325805" y="2714782"/>
                </a:moveTo>
                <a:cubicBezTo>
                  <a:pt x="5325805" y="4214114"/>
                  <a:pt x="4110356" y="5429563"/>
                  <a:pt x="2611024" y="5429563"/>
                </a:cubicBezTo>
                <a:lnTo>
                  <a:pt x="1942188" y="5429563"/>
                </a:lnTo>
                <a:lnTo>
                  <a:pt x="668836" y="5429563"/>
                </a:lnTo>
                <a:lnTo>
                  <a:pt x="0" y="5429563"/>
                </a:lnTo>
                <a:lnTo>
                  <a:pt x="0" y="0"/>
                </a:lnTo>
                <a:lnTo>
                  <a:pt x="668836" y="0"/>
                </a:lnTo>
                <a:lnTo>
                  <a:pt x="1942188" y="0"/>
                </a:lnTo>
                <a:lnTo>
                  <a:pt x="2611024" y="0"/>
                </a:lnTo>
                <a:cubicBezTo>
                  <a:pt x="4110356" y="0"/>
                  <a:pt x="5325805" y="1215450"/>
                  <a:pt x="5325805" y="2714782"/>
                </a:cubicBezTo>
                <a:close/>
              </a:path>
            </a:pathLst>
          </a:cu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006EA5-CA52-1012-223B-B37029AC1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107" y="1336431"/>
            <a:ext cx="11487705" cy="2092570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Visies in de gezondheidszorg en het ontwikkelen van je eigen verpleegkundige visie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A3556CD-6FA7-5850-DFED-8E0B9035B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2825" y="3988197"/>
            <a:ext cx="5095875" cy="1709218"/>
          </a:xfrm>
        </p:spPr>
        <p:txBody>
          <a:bodyPr>
            <a:normAutofit/>
          </a:bodyPr>
          <a:lstStyle/>
          <a:p>
            <a:pPr algn="ctr"/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Opleiding tot MBO-verpleegkundige</a:t>
            </a:r>
          </a:p>
          <a:p>
            <a:pPr algn="ctr"/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Deskundigheidsbevordering </a:t>
            </a:r>
          </a:p>
          <a:p>
            <a:pPr algn="ctr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Leerjaar 4</a:t>
            </a:r>
          </a:p>
          <a:p>
            <a:pPr algn="ctr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Academie voor Zorg en Welzijn </a:t>
            </a:r>
          </a:p>
        </p:txBody>
      </p:sp>
    </p:spTree>
    <p:extLst>
      <p:ext uri="{BB962C8B-B14F-4D97-AF65-F5344CB8AC3E}">
        <p14:creationId xmlns:p14="http://schemas.microsoft.com/office/powerpoint/2010/main" val="11825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F5031-90BF-10E2-CFB6-82F90ACE9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9"/>
            <a:ext cx="6940470" cy="1635442"/>
          </a:xfrm>
        </p:spPr>
        <p:txBody>
          <a:bodyPr>
            <a:noAutofit/>
          </a:bodyPr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Wat vinden de verpleegkundigen in het filmpje belangrijk?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BC247A-8826-4B82-EFE0-3A6010146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72370"/>
            <a:ext cx="5053928" cy="3504592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Compassie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Ontwikkelen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Competent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Teamspeler </a:t>
            </a:r>
          </a:p>
        </p:txBody>
      </p:sp>
      <p:pic>
        <p:nvPicPr>
          <p:cNvPr id="5" name="Graphic 4" descr="Groep mannen met effen opvulling">
            <a:extLst>
              <a:ext uri="{FF2B5EF4-FFF2-40B4-BE49-F238E27FC236}">
                <a16:creationId xmlns:a16="http://schemas.microsoft.com/office/drawing/2014/main" id="{F9A7F428-32B9-B43F-CFC5-ABF5885F2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1633" y="1762916"/>
            <a:ext cx="3332167" cy="3332167"/>
          </a:xfrm>
          <a:prstGeom prst="rect">
            <a:avLst/>
          </a:prstGeom>
        </p:spPr>
      </p:pic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24E70952-F747-4048-BA79-21037003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F5D6070-E791-40CD-97E1-168EC5F5E88D}" type="datetime1">
              <a:rPr lang="en-US" smtClean="0"/>
              <a:pPr>
                <a:spcAft>
                  <a:spcPts val="600"/>
                </a:spcAft>
              </a:pPr>
              <a:t>8/23/2023</a:t>
            </a:fld>
            <a:endParaRPr lang="en-US"/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6280A22E-C20E-40FF-BA71-2B233651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4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0B704-F63F-1F14-C23B-F9DDBE63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Traditionele/medische visie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929D8B-0E0A-2668-5945-65480015A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Zorgvrager wordt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verpleegd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verzorgd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omdat hij ziek, oud of gehandicapt is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Zorgverlener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bepaalt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welke zorg er nodig is én in welke mate er zorg nodig is</a:t>
            </a:r>
          </a:p>
          <a:p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Gevoelens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opvattingen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kunnen niet gemeten en gecontroleerd worden en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daarom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genegeerd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Zorgvrager ontvangt zorg en is daar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dankbaar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voor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 de praktijk wordt vaak gewerkt met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vaste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schema’s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tijden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Kan door zorgvrager als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onpersoonlijk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worden ervaren 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OLG: 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is deze visie herkenbaar in praktijk? 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wat spreekt je wel/niet aan in deze visie?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pic>
        <p:nvPicPr>
          <p:cNvPr id="4" name="Graphic 3" descr="Medisch met effen opvulling">
            <a:extLst>
              <a:ext uri="{FF2B5EF4-FFF2-40B4-BE49-F238E27FC236}">
                <a16:creationId xmlns:a16="http://schemas.microsoft.com/office/drawing/2014/main" id="{05533BDF-013B-486C-DF46-80B40DC4B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180" y="6817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6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CD0F4-9D00-5076-A8D7-C87263F6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9"/>
            <a:ext cx="5158739" cy="862011"/>
          </a:xfrm>
        </p:spPr>
        <p:txBody>
          <a:bodyPr>
            <a:normAutofit/>
          </a:bodyPr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Holistische visie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73D78-C8BE-2BE7-47D5-F54BFF88E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2370"/>
            <a:ext cx="6940469" cy="3504592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mens staat als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één geheel centraal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Zorgvrager wordt als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psychosociale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én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somatische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eenheid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beschouwd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beïnvloeden elkaar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Elke mens is uniek en heeft zijn/haar eigen behoeften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Teamvorming is belangrijk bij een holistische visie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Medisch met effen opvulling">
            <a:extLst>
              <a:ext uri="{FF2B5EF4-FFF2-40B4-BE49-F238E27FC236}">
                <a16:creationId xmlns:a16="http://schemas.microsoft.com/office/drawing/2014/main" id="{45C69E1A-6604-3F85-9E86-6A315A6D1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5289" y="5706814"/>
            <a:ext cx="940293" cy="940293"/>
          </a:xfrm>
          <a:prstGeom prst="rect">
            <a:avLst/>
          </a:prstGeom>
        </p:spPr>
      </p:pic>
      <p:sp>
        <p:nvSpPr>
          <p:cNvPr id="11" name="Date Placeholder 9">
            <a:extLst>
              <a:ext uri="{FF2B5EF4-FFF2-40B4-BE49-F238E27FC236}">
                <a16:creationId xmlns:a16="http://schemas.microsoft.com/office/drawing/2014/main" id="{24E70952-F747-4048-BA79-21037003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6280A22E-C20E-40FF-BA71-2B233651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2FA7832-2C41-B0ED-1FFD-25EAC4C23DD7}"/>
              </a:ext>
            </a:extLst>
          </p:cNvPr>
          <p:cNvSpPr txBox="1"/>
          <p:nvPr/>
        </p:nvSpPr>
        <p:spPr>
          <a:xfrm>
            <a:off x="1076418" y="5253631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OLG: 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is deze visie herkenbaar? 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wat spreekt je wel/niet aan in deze visie? 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53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C5C56-6C03-DB42-70CF-8DC472E19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Emanicaptorische</a:t>
            </a: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 visie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2BF7CE-119B-1D31-6D6F-33DE54538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Zorgvrager staat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centraal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Geeft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zelf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richting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zijn/haar leven en dus in de zorg die hij/zij nodig heeft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Zorgvrager is dus zelf ook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verantwoordelijk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voor de zorg die hij/zij krijgt én de zorg die hij/zij zelf kan leveren (zelfzorg)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Zorgvrager en zorgverlener nemen een meer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gelijkwaardigere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positie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Graphic 3" descr="Medisch met effen opvulling">
            <a:extLst>
              <a:ext uri="{FF2B5EF4-FFF2-40B4-BE49-F238E27FC236}">
                <a16:creationId xmlns:a16="http://schemas.microsoft.com/office/drawing/2014/main" id="{0B83A157-0A18-F1E6-642D-801172564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6689" y="813203"/>
            <a:ext cx="940293" cy="9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19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83C05-16FF-59A7-F37A-9A86E502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Ontwikkelen de eigen verpleegkundige visie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A81400-D1DB-8801-EB7D-AEEAD97C9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4125"/>
            <a:ext cx="10515600" cy="3652145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Jullie gaan je eigen verpleegkundige visie ontwerpen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Deze visie heb je nodig voor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diverse opdrachten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en helpt je om je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bewust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te worden van wat voor soort verpleegkundige je wil zijn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Ook geeft het richting aan wat jij 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belangrijk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vindt in de verpleegkundige zorgverlening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Je levert je verpleegkundige visie in vóór volgende les in Teams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Graphic 3" descr="Medisch met effen opvulling">
            <a:extLst>
              <a:ext uri="{FF2B5EF4-FFF2-40B4-BE49-F238E27FC236}">
                <a16:creationId xmlns:a16="http://schemas.microsoft.com/office/drawing/2014/main" id="{A19EE86B-C914-6CC4-A160-48704BE2D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2014" y="870353"/>
            <a:ext cx="940293" cy="9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73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7211F-799A-BEA1-837B-746EEA746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9"/>
            <a:ext cx="5158739" cy="1635442"/>
          </a:xfrm>
        </p:spPr>
        <p:txBody>
          <a:bodyPr>
            <a:normAutofit/>
          </a:bodyPr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Evaluatie les 1 en vooruitblik les 2 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E8DF09D5-C52C-493D-B30F-EBEBCC8D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A4AE6C-D6E3-6617-CA47-9CE785807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72370"/>
            <a:ext cx="5953124" cy="3504592"/>
          </a:xfrm>
        </p:spPr>
        <p:txBody>
          <a:bodyPr>
            <a:normAutofit lnSpcReduction="10000"/>
          </a:bodyPr>
          <a:lstStyle/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Zijn de opgestelde leerdoelen behaald?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Welke leerpunten neem je mee in je carrière als verpleegkundige?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volgende les zal gaan over protocollen, richtlijnen, de professionele standaard en de beroepscode V&amp;VN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Denk aan het inleveren van je verpleegkundige visie (!)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Graphic 4" descr="Directiekamer met effen opvulling">
            <a:extLst>
              <a:ext uri="{FF2B5EF4-FFF2-40B4-BE49-F238E27FC236}">
                <a16:creationId xmlns:a16="http://schemas.microsoft.com/office/drawing/2014/main" id="{EA366BDA-4BD1-2F30-5F48-FC21FB298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1633" y="1762916"/>
            <a:ext cx="3332167" cy="3332167"/>
          </a:xfrm>
          <a:prstGeom prst="rect">
            <a:avLst/>
          </a:prstGeom>
        </p:spPr>
      </p:pic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24E70952-F747-4048-BA79-21037003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F5D6070-E791-40CD-97E1-168EC5F5E88D}" type="datetime1">
              <a:rPr lang="en-US" smtClean="0"/>
              <a:pPr>
                <a:spcAft>
                  <a:spcPts val="600"/>
                </a:spcAft>
              </a:pPr>
              <a:t>8/23/2023</a:t>
            </a:fld>
            <a:endParaRPr lang="en-US"/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6280A22E-C20E-40FF-BA71-2B233651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9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3A8A2-61ED-86F9-266C-B8B137D2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9"/>
            <a:ext cx="6096000" cy="1635442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Het belang/relevantie van het vak DB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EF203C-F190-E068-2471-DD9F6639A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72370"/>
            <a:ext cx="5053928" cy="35045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Als verpleegkundige leer je je hele leven lang 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(LLO)</a:t>
            </a:r>
          </a:p>
          <a:p>
            <a:pPr>
              <a:lnSpc>
                <a:spcPct val="100000"/>
              </a:lnSpc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Koppeling CAN-MEDS rollen</a:t>
            </a:r>
          </a:p>
          <a:p>
            <a:pPr>
              <a:lnSpc>
                <a:spcPct val="100000"/>
              </a:lnSpc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Koppeling oefenopdrachten en examens serie 2021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Digibib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l-NL" sz="1400" dirty="0"/>
          </a:p>
        </p:txBody>
      </p:sp>
      <p:pic>
        <p:nvPicPr>
          <p:cNvPr id="1026" name="Picture 2" descr="De CanMEDS rol van zorgverlener - Enurse.nl">
            <a:extLst>
              <a:ext uri="{FF2B5EF4-FFF2-40B4-BE49-F238E27FC236}">
                <a16:creationId xmlns:a16="http://schemas.microsoft.com/office/drawing/2014/main" id="{3C8F85A1-6867-CFEE-F555-9CF04E1AF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8999" y="1163360"/>
            <a:ext cx="3914775" cy="358961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Date Placeholder 9">
            <a:extLst>
              <a:ext uri="{FF2B5EF4-FFF2-40B4-BE49-F238E27FC236}">
                <a16:creationId xmlns:a16="http://schemas.microsoft.com/office/drawing/2014/main" id="{24E70952-F747-4048-BA79-21037003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F5D6070-E791-40CD-97E1-168EC5F5E88D}" type="datetime1">
              <a:rPr lang="en-US" smtClean="0"/>
              <a:pPr>
                <a:spcAft>
                  <a:spcPts val="600"/>
                </a:spcAft>
              </a:pPr>
              <a:t>8/23/2023</a:t>
            </a:fld>
            <a:endParaRPr lang="en-US"/>
          </a:p>
        </p:txBody>
      </p:sp>
      <p:sp>
        <p:nvSpPr>
          <p:cNvPr id="1039" name="Slide Number Placeholder 11">
            <a:extLst>
              <a:ext uri="{FF2B5EF4-FFF2-40B4-BE49-F238E27FC236}">
                <a16:creationId xmlns:a16="http://schemas.microsoft.com/office/drawing/2014/main" id="{6280A22E-C20E-40FF-BA71-2B233651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5" name="Graphic 4" descr="Lijn met pijl: curve in tegenwijzerzin met effen opvulling">
            <a:extLst>
              <a:ext uri="{FF2B5EF4-FFF2-40B4-BE49-F238E27FC236}">
                <a16:creationId xmlns:a16="http://schemas.microsoft.com/office/drawing/2014/main" id="{6E30A356-DC2F-8D55-E5D6-ECC8A8AB2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9374" y="4424666"/>
            <a:ext cx="914400" cy="914400"/>
          </a:xfrm>
          <a:prstGeom prst="rect">
            <a:avLst/>
          </a:prstGeom>
        </p:spPr>
      </p:pic>
      <p:pic>
        <p:nvPicPr>
          <p:cNvPr id="7" name="Graphic 6" descr="Lijn met pijl: rechtsom draaien met effen opvulling">
            <a:extLst>
              <a:ext uri="{FF2B5EF4-FFF2-40B4-BE49-F238E27FC236}">
                <a16:creationId xmlns:a16="http://schemas.microsoft.com/office/drawing/2014/main" id="{30183EB8-5A8E-A898-2F93-17763DA2A0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62850" y="4524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CD363-5A0F-601A-DFBD-5C21F8AE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Lesdoelen vandaag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A056E4-9366-35C2-D8EE-DABB9D3DA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Aan het einde van de les ben je op de hoogte van wat een visie in de zorg is en het belang van een visie in de zorg als instelling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Aan het einde van de les heb je je eigen verpleegkundige visie ontwikkeld (start mee gemaakt)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209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A55497-520C-0F1D-29DE-DB4289174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9" y="3815256"/>
            <a:ext cx="3955932" cy="2405848"/>
          </a:xfrm>
        </p:spPr>
        <p:txBody>
          <a:bodyPr anchor="t">
            <a:normAutofit/>
          </a:bodyPr>
          <a:lstStyle/>
          <a:p>
            <a:pPr algn="ctr"/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Zorgvisie</a:t>
            </a:r>
            <a:r>
              <a:rPr lang="nl-NL" sz="3600" dirty="0"/>
              <a:t>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2C781C-2948-4514-8D64-7BA4B9732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2" y="1592957"/>
            <a:ext cx="297352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5" name="Graphic 4" descr="Stethoscoop met effen opvulling">
            <a:extLst>
              <a:ext uri="{FF2B5EF4-FFF2-40B4-BE49-F238E27FC236}">
                <a16:creationId xmlns:a16="http://schemas.microsoft.com/office/drawing/2014/main" id="{8D65CE86-EE78-0E12-1136-9635DBC27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9635" y="1296323"/>
            <a:ext cx="2132678" cy="2132678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7857BD-4D62-D881-B652-DE76AF9E6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862" y="838200"/>
            <a:ext cx="5489937" cy="5338761"/>
          </a:xfrm>
        </p:spPr>
        <p:txBody>
          <a:bodyPr anchor="t">
            <a:normAutofit fontScale="92500" lnSpcReduction="2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Ieder organisatie heeft een visie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Dus ook iedere zorginstelling heeft een visie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Visie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hoe kijkt de organisatie naar het uitvoeren van zorg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visie van een zorginstelling zie je terug in het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handelen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en de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cultuur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van de medewerkers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OLG</a:t>
            </a:r>
          </a:p>
          <a:p>
            <a:pPr marL="0" indent="0">
              <a:buNone/>
            </a:pP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zijn jullie bewust van de visie van de organisatie waar je stage loopt? </a:t>
            </a:r>
          </a:p>
          <a:p>
            <a:pPr marL="0" indent="0">
              <a:buNone/>
            </a:pP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Zoek deze visie eens op en neem de visie rustig door (10 min) </a:t>
            </a:r>
            <a:b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-wat valt je op? </a:t>
            </a:r>
          </a:p>
          <a:p>
            <a:pPr marL="0" indent="0">
              <a:buNone/>
            </a:pP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-wat spreekt je aan/tegen? 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B029086-7800-4237-9C3C-72272AD6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59DCF04-F373-44C9-99A5-7D3B872C4295}" type="datetime1">
              <a:rPr lang="en-US" smtClean="0"/>
              <a:pPr>
                <a:spcAft>
                  <a:spcPts val="600"/>
                </a:spcAft>
              </a:pPr>
              <a:t>8/23/2023</a:t>
            </a:fld>
            <a:endParaRPr lang="en-US"/>
          </a:p>
        </p:txBody>
      </p:sp>
      <p:sp>
        <p:nvSpPr>
          <p:cNvPr id="14" name="Slide Number Placeholder 19">
            <a:extLst>
              <a:ext uri="{FF2B5EF4-FFF2-40B4-BE49-F238E27FC236}">
                <a16:creationId xmlns:a16="http://schemas.microsoft.com/office/drawing/2014/main" id="{E3AF5CA9-9FC6-4278-A5FD-EF48769A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9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7892A-A516-16C0-A481-CEEA5E5F7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Visie St. Antonius ziekenhuis </a:t>
            </a:r>
          </a:p>
        </p:txBody>
      </p:sp>
      <p:pic>
        <p:nvPicPr>
          <p:cNvPr id="4" name="Tijdelijke aanduiding voor inhoud 3" descr="Afbeelding met tekst, elektronica, schermopname, software&#10;&#10;Automatisch gegenereerde beschrijving">
            <a:extLst>
              <a:ext uri="{FF2B5EF4-FFF2-40B4-BE49-F238E27FC236}">
                <a16:creationId xmlns:a16="http://schemas.microsoft.com/office/drawing/2014/main" id="{32DD4AFF-A64A-DF33-D51C-446BEC37B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34" t="38371" r="20488" b="16991"/>
          <a:stretch/>
        </p:blipFill>
        <p:spPr bwMode="auto">
          <a:xfrm>
            <a:off x="838200" y="2134813"/>
            <a:ext cx="10515600" cy="3969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389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F255C-2B41-EDC3-FB87-A21107D4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Visie </a:t>
            </a:r>
            <a:r>
              <a:rPr lang="nl-NL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Axion</a:t>
            </a: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 continue </a:t>
            </a:r>
          </a:p>
        </p:txBody>
      </p:sp>
      <p:pic>
        <p:nvPicPr>
          <p:cNvPr id="4" name="Tijdelijke aanduiding voor inhoud 3" descr="Afbeelding met tekst, schermopname, software, Webpagina&#10;&#10;Automatisch gegenereerde beschrijving">
            <a:extLst>
              <a:ext uri="{FF2B5EF4-FFF2-40B4-BE49-F238E27FC236}">
                <a16:creationId xmlns:a16="http://schemas.microsoft.com/office/drawing/2014/main" id="{5E160200-CD17-E841-BB5D-C30DDCDBC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35" t="34978" r="6783" b="24284"/>
          <a:stretch/>
        </p:blipFill>
        <p:spPr bwMode="auto">
          <a:xfrm>
            <a:off x="838200" y="2223238"/>
            <a:ext cx="10515600" cy="3269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phic 4" descr="Medisch met effen opvulling">
            <a:extLst>
              <a:ext uri="{FF2B5EF4-FFF2-40B4-BE49-F238E27FC236}">
                <a16:creationId xmlns:a16="http://schemas.microsoft.com/office/drawing/2014/main" id="{FA5A41B1-70D1-C1E9-6135-DC08FF35B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4450" y="7874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7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AE07F-DDE3-7470-6906-8A78F41CF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Visie zorgspectrum </a:t>
            </a:r>
          </a:p>
        </p:txBody>
      </p:sp>
      <p:pic>
        <p:nvPicPr>
          <p:cNvPr id="4" name="Tijdelijke aanduiding voor inhoud 3" descr="Afbeelding met tekst, elektronica, schermopname, software&#10;&#10;Automatisch gegenereerde beschrijving">
            <a:extLst>
              <a:ext uri="{FF2B5EF4-FFF2-40B4-BE49-F238E27FC236}">
                <a16:creationId xmlns:a16="http://schemas.microsoft.com/office/drawing/2014/main" id="{96E44325-62ED-CEA2-B582-4F69D2F4A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43" t="48294" r="11895" b="12796"/>
          <a:stretch/>
        </p:blipFill>
        <p:spPr bwMode="auto">
          <a:xfrm>
            <a:off x="771525" y="2449901"/>
            <a:ext cx="10515600" cy="3546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phic 4" descr="Medisch met effen opvulling">
            <a:extLst>
              <a:ext uri="{FF2B5EF4-FFF2-40B4-BE49-F238E27FC236}">
                <a16:creationId xmlns:a16="http://schemas.microsoft.com/office/drawing/2014/main" id="{C45979B1-4AEB-5728-99AB-FAA056DF8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4450" y="7874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5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F97B7-AC92-4572-67B7-A4D9480BB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09575"/>
            <a:ext cx="4953000" cy="5057775"/>
          </a:xfrm>
        </p:spPr>
        <p:txBody>
          <a:bodyPr anchor="ctr">
            <a:normAutofit/>
          </a:bodyPr>
          <a:lstStyle/>
          <a:p>
            <a:pPr algn="ctr"/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Het belang van een zorgvisie </a:t>
            </a:r>
          </a:p>
        </p:txBody>
      </p:sp>
      <p:sp>
        <p:nvSpPr>
          <p:cNvPr id="18" name="Footer Placeholder 9">
            <a:extLst>
              <a:ext uri="{FF2B5EF4-FFF2-40B4-BE49-F238E27FC236}">
                <a16:creationId xmlns:a16="http://schemas.microsoft.com/office/drawing/2014/main" id="{73324422-CF4E-454F-99DE-D96F941B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 flipV="1">
            <a:off x="-532691" y="964324"/>
            <a:ext cx="1444794" cy="93663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77C0A2-FF25-FA15-867A-EE660E4DD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034" y="838200"/>
            <a:ext cx="4644534" cy="5181600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Door het hebben van een visie toont de organisatie aan een duidelijk </a:t>
            </a:r>
            <a:r>
              <a:rPr lang="nl-NL" i="1" u="sng" dirty="0">
                <a:latin typeface="Arial" panose="020B0604020202020204" pitchFamily="34" charset="0"/>
                <a:cs typeface="Arial" panose="020B0604020202020204" pitchFamily="34" charset="0"/>
              </a:rPr>
              <a:t>doel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voor ogen te hebben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het biedt </a:t>
            </a:r>
            <a:r>
              <a:rPr lang="nl-NL" b="1" u="sng" dirty="0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het zorg voor </a:t>
            </a:r>
            <a:r>
              <a:rPr lang="nl-NL" b="1" u="sng" dirty="0">
                <a:latin typeface="Arial" panose="020B0604020202020204" pitchFamily="34" charset="0"/>
                <a:cs typeface="Arial" panose="020B0604020202020204" pitchFamily="34" charset="0"/>
              </a:rPr>
              <a:t>binding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én 				</a:t>
            </a:r>
            <a:r>
              <a:rPr lang="nl-NL" b="1" u="sng" dirty="0">
                <a:latin typeface="Arial" panose="020B0604020202020204" pitchFamily="34" charset="0"/>
                <a:cs typeface="Arial" panose="020B0604020202020204" pitchFamily="34" charset="0"/>
              </a:rPr>
              <a:t>betrokkenheid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het werkt </a:t>
            </a:r>
            <a:r>
              <a:rPr lang="nl-NL" b="1" u="sng" dirty="0">
                <a:latin typeface="Arial" panose="020B0604020202020204" pitchFamily="34" charset="0"/>
                <a:cs typeface="Arial" panose="020B0604020202020204" pitchFamily="34" charset="0"/>
              </a:rPr>
              <a:t>inspirerend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1891D47-099C-4FFE-90DE-FE9343855A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E6ECCF-4568-4E09-8362-D2A8406334BE}" type="datetime1">
              <a:rPr lang="en-US" smtClean="0"/>
              <a:pPr>
                <a:spcAft>
                  <a:spcPts val="600"/>
                </a:spcAft>
              </a:pPr>
              <a:t>8/23/2023</a:t>
            </a:fld>
            <a:endParaRPr lang="en-US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346B25A-FBC4-4A62-822D-255F8F0F0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4" name="Graphic 3" descr="Stethoscoop met effen opvulling">
            <a:extLst>
              <a:ext uri="{FF2B5EF4-FFF2-40B4-BE49-F238E27FC236}">
                <a16:creationId xmlns:a16="http://schemas.microsoft.com/office/drawing/2014/main" id="{16B3784C-BEC1-F467-48F1-69ADF69E4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3554" y="3926682"/>
            <a:ext cx="1424420" cy="142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1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F1F20-0B19-D222-805C-37668513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Verpleegkundige</a:t>
            </a:r>
            <a:r>
              <a:rPr lang="nl-NL" sz="4000" b="1" dirty="0"/>
              <a:t> </a:t>
            </a: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visie(s)</a:t>
            </a:r>
            <a:r>
              <a:rPr lang="nl-NL" sz="4000" b="1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638C9-0AA5-3635-B819-E338EC9B6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Er zijn verschillende specifieke verpleegkundige visies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verpleegkundige visies worden steeds belangrijker in het kader van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verpleegkundig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leiderschap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wat is dit?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drie meest bekende zijn de onderstaande: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1. Traditionele/medische visie</a:t>
            </a:r>
          </a:p>
          <a:p>
            <a:pPr lvl="1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2. Holistische visie</a:t>
            </a:r>
          </a:p>
          <a:p>
            <a:pPr lvl="1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3. De emancipatorische visie </a:t>
            </a:r>
          </a:p>
          <a:p>
            <a:pPr marL="274320" lvl="1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Visie op verpleegkunde Amsterdam UMC - YouTube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Graphic 4" descr="Medisch met effen opvulling">
            <a:extLst>
              <a:ext uri="{FF2B5EF4-FFF2-40B4-BE49-F238E27FC236}">
                <a16:creationId xmlns:a16="http://schemas.microsoft.com/office/drawing/2014/main" id="{F7580C05-B3E3-478E-481A-859C15BC4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4450" y="7874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79464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Custom 1">
      <a:dk1>
        <a:sysClr val="windowText" lastClr="000000"/>
      </a:dk1>
      <a:lt1>
        <a:sysClr val="window" lastClr="FFFFFF"/>
      </a:lt1>
      <a:dk2>
        <a:srgbClr val="2E3A3C"/>
      </a:dk2>
      <a:lt2>
        <a:srgbClr val="EDE9E7"/>
      </a:lt2>
      <a:accent1>
        <a:srgbClr val="898470"/>
      </a:accent1>
      <a:accent2>
        <a:srgbClr val="7A8773"/>
      </a:accent2>
      <a:accent3>
        <a:srgbClr val="8C845E"/>
      </a:accent3>
      <a:accent4>
        <a:srgbClr val="9F7E56"/>
      </a:accent4>
      <a:accent5>
        <a:srgbClr val="9B7E69"/>
      </a:accent5>
      <a:accent6>
        <a:srgbClr val="AA7862"/>
      </a:accent6>
      <a:hlink>
        <a:srgbClr val="7A8773"/>
      </a:hlink>
      <a:folHlink>
        <a:srgbClr val="9F7E56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645</Words>
  <Application>Microsoft Office PowerPoint</Application>
  <PresentationFormat>Breedbeeld</PresentationFormat>
  <Paragraphs>94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Felix Titling</vt:lpstr>
      <vt:lpstr>Goudy Old Style</vt:lpstr>
      <vt:lpstr>ArchwayVTI</vt:lpstr>
      <vt:lpstr>Visies in de gezondheidszorg en het ontwikkelen van je eigen verpleegkundige visie </vt:lpstr>
      <vt:lpstr>Het belang/relevantie van het vak DB </vt:lpstr>
      <vt:lpstr>Lesdoelen vandaag </vt:lpstr>
      <vt:lpstr>Zorgvisie </vt:lpstr>
      <vt:lpstr>Visie St. Antonius ziekenhuis </vt:lpstr>
      <vt:lpstr>Visie Axion continue </vt:lpstr>
      <vt:lpstr>Visie zorgspectrum </vt:lpstr>
      <vt:lpstr>Het belang van een zorgvisie </vt:lpstr>
      <vt:lpstr>Verpleegkundige visie(s) </vt:lpstr>
      <vt:lpstr>Wat vinden de verpleegkundigen in het filmpje belangrijk?</vt:lpstr>
      <vt:lpstr>Traditionele/medische visie </vt:lpstr>
      <vt:lpstr>Holistische visie </vt:lpstr>
      <vt:lpstr>Emanicaptorische visie </vt:lpstr>
      <vt:lpstr>Ontwikkelen de eigen verpleegkundige visie </vt:lpstr>
      <vt:lpstr>Evaluatie les 1 en vooruitblik les 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Visies in de gezondheidszorg en eigen verpleegkundige visie </dc:title>
  <dc:creator>Elianne van Hofwegen</dc:creator>
  <cp:lastModifiedBy>Elianne van Hofwegen</cp:lastModifiedBy>
  <cp:revision>1</cp:revision>
  <dcterms:created xsi:type="dcterms:W3CDTF">2023-06-20T11:23:27Z</dcterms:created>
  <dcterms:modified xsi:type="dcterms:W3CDTF">2023-08-23T08:16:08Z</dcterms:modified>
</cp:coreProperties>
</file>